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68" d="100"/>
          <a:sy n="168" d="100"/>
        </p:scale>
        <p:origin x="-104" y="-440"/>
      </p:cViewPr>
      <p:guideLst>
        <p:guide orient="horz" pos="1626"/>
        <p:guide pos="29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65820"/>
            <a:ext cx="6400800" cy="955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86DB8-8083-1B4B-9BBE-F63A6E998C8F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23817"/>
            <a:ext cx="2133600" cy="417290"/>
          </a:xfrm>
        </p:spPr>
        <p:txBody>
          <a:bodyPr/>
          <a:lstStyle/>
          <a:p>
            <a:fld id="{38F61689-3D1C-014F-BE1C-A70A515F9B3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photo 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889"/>
            <a:ext cx="9144000" cy="1564990"/>
          </a:xfrm>
          <a:prstGeom prst="rect">
            <a:avLst/>
          </a:prstGeom>
        </p:spPr>
      </p:pic>
      <p:pic>
        <p:nvPicPr>
          <p:cNvPr id="11" name="Picture 10" descr="SMBC-Logo-Final 3-01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3" t="29801" r="12654" b="28600"/>
          <a:stretch/>
        </p:blipFill>
        <p:spPr>
          <a:xfrm>
            <a:off x="1646990" y="3430729"/>
            <a:ext cx="5863669" cy="148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9359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86DB8-8083-1B4B-9BBE-F63A6E998C8F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1689-3D1C-014F-BE1C-A70A515F9B3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MBC-Logo-Final 3-01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9" t="29325" r="62212" b="29075"/>
          <a:stretch/>
        </p:blipFill>
        <p:spPr>
          <a:xfrm>
            <a:off x="89295" y="129575"/>
            <a:ext cx="1289808" cy="993267"/>
          </a:xfrm>
          <a:prstGeom prst="rect">
            <a:avLst/>
          </a:prstGeom>
        </p:spPr>
      </p:pic>
      <p:pic>
        <p:nvPicPr>
          <p:cNvPr id="8" name="Picture 7" descr="photo 1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6" t="6142" r="7437"/>
          <a:stretch/>
        </p:blipFill>
        <p:spPr>
          <a:xfrm>
            <a:off x="4693789" y="4177311"/>
            <a:ext cx="3993011" cy="75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51735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9810" y="205979"/>
            <a:ext cx="739699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977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86DB8-8083-1B4B-9BBE-F63A6E998C8F}" type="datetimeFigureOut">
              <a:rPr lang="en-US" smtClean="0"/>
              <a:t>5/9/18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61689-3D1C-014F-BE1C-A70A515F9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09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xmlns:p14="http://schemas.microsoft.com/office/powerpoint/2010/main">
    <p:fade/>
  </p:transition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Volunteer Orientation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7792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093056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</Words>
  <Application>Microsoft Macintosh PowerPoint</Application>
  <PresentationFormat>On-screen Show (16:9)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Volunteer Orientation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Kirkland</dc:creator>
  <cp:lastModifiedBy>Janet Clayton</cp:lastModifiedBy>
  <cp:revision>11</cp:revision>
  <dcterms:created xsi:type="dcterms:W3CDTF">2014-07-16T01:48:03Z</dcterms:created>
  <dcterms:modified xsi:type="dcterms:W3CDTF">2018-05-10T01:13:45Z</dcterms:modified>
</cp:coreProperties>
</file>